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14"/>
  </p:handoutMasterIdLst>
  <p:sldIdLst>
    <p:sldId id="256" r:id="rId4"/>
    <p:sldId id="268" r:id="rId5"/>
    <p:sldId id="289" r:id="rId6"/>
    <p:sldId id="281" r:id="rId7"/>
    <p:sldId id="291" r:id="rId8"/>
    <p:sldId id="290" r:id="rId9"/>
    <p:sldId id="292" r:id="rId10"/>
    <p:sldId id="269" r:id="rId11"/>
    <p:sldId id="286" r:id="rId12"/>
    <p:sldId id="262" r:id="rId13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171B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-960" y="-6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t>23-Mar-16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228600" y="2255520"/>
            <a:ext cx="11628120" cy="274320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Team:</a:t>
            </a:r>
            <a:br>
              <a:rPr lang="en-US" sz="4800" dirty="0" smtClean="0"/>
            </a:br>
            <a:r>
              <a:rPr lang="en-US" sz="4800" dirty="0" err="1" smtClean="0"/>
              <a:t>Nikolay</a:t>
            </a:r>
            <a:r>
              <a:rPr lang="en-US" sz="4800" dirty="0" smtClean="0"/>
              <a:t> </a:t>
            </a:r>
            <a:r>
              <a:rPr lang="en-US" sz="4800" dirty="0" err="1" smtClean="0"/>
              <a:t>Dimitrov</a:t>
            </a:r>
            <a:r>
              <a:rPr lang="en-US" sz="4800" dirty="0" smtClean="0"/>
              <a:t>, Alexander </a:t>
            </a:r>
            <a:r>
              <a:rPr lang="en-US" sz="4800" dirty="0" err="1" smtClean="0"/>
              <a:t>Milev</a:t>
            </a:r>
            <a:r>
              <a:rPr lang="en-US" sz="4800" dirty="0" smtClean="0"/>
              <a:t>, Stefan </a:t>
            </a:r>
            <a:r>
              <a:rPr lang="en-US" sz="4800" dirty="0" err="1" smtClean="0"/>
              <a:t>Vladkov</a:t>
            </a:r>
            <a:r>
              <a:rPr lang="en-US" sz="4800" dirty="0" smtClean="0"/>
              <a:t>, Elena </a:t>
            </a:r>
            <a:r>
              <a:rPr lang="en-US" sz="4800" dirty="0" err="1" smtClean="0"/>
              <a:t>Boydeva</a:t>
            </a:r>
            <a:r>
              <a:rPr lang="en-US" sz="4800" dirty="0" smtClean="0"/>
              <a:t>, </a:t>
            </a:r>
            <a:r>
              <a:rPr lang="en-US" sz="4800" dirty="0" err="1" smtClean="0"/>
              <a:t>Danail</a:t>
            </a:r>
            <a:r>
              <a:rPr lang="en-US" sz="4800" dirty="0" smtClean="0"/>
              <a:t> </a:t>
            </a:r>
            <a:r>
              <a:rPr lang="en-US" sz="4800" dirty="0" err="1" smtClean="0"/>
              <a:t>Batev</a:t>
            </a:r>
            <a:endParaRPr lang="uk-UA" sz="4800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289560" y="1368866"/>
            <a:ext cx="11414760" cy="962854"/>
          </a:xfrm>
        </p:spPr>
        <p:txBody>
          <a:bodyPr/>
          <a:lstStyle/>
          <a:p>
            <a:r>
              <a:rPr lang="en-US" dirty="0" err="1" smtClean="0"/>
              <a:t>SoftServe</a:t>
            </a:r>
            <a:r>
              <a:rPr lang="en-US" dirty="0" smtClean="0"/>
              <a:t> IT Academy – </a:t>
            </a:r>
            <a:r>
              <a:rPr lang="en-US" dirty="0" smtClean="0"/>
              <a:t>Third</a:t>
            </a:r>
            <a:r>
              <a:rPr lang="en-US" dirty="0" smtClean="0"/>
              <a:t> Demo -Mobile Application(</a:t>
            </a:r>
            <a:r>
              <a:rPr lang="en-US" dirty="0" err="1" smtClean="0"/>
              <a:t>Xamarin</a:t>
            </a:r>
            <a:r>
              <a:rPr lang="en-US" dirty="0" smtClean="0"/>
              <a:t>)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54577" y="1245871"/>
            <a:ext cx="7120893" cy="3097530"/>
          </a:xfrm>
        </p:spPr>
        <p:txBody>
          <a:bodyPr>
            <a:normAutofit/>
          </a:bodyPr>
          <a:lstStyle/>
          <a:p>
            <a:pPr algn="ctr"/>
            <a:r>
              <a:rPr lang="en-US" sz="8800" dirty="0" smtClean="0"/>
              <a:t>THANK YOU!</a:t>
            </a:r>
            <a:endParaRPr lang="uk-UA" sz="8800" dirty="0"/>
          </a:p>
        </p:txBody>
      </p:sp>
    </p:spTree>
    <p:extLst>
      <p:ext uri="{BB962C8B-B14F-4D97-AF65-F5344CB8AC3E}">
        <p14:creationId xmlns:p14="http://schemas.microsoft.com/office/powerpoint/2010/main" val="83783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94448"/>
            <a:ext cx="11352327" cy="915352"/>
          </a:xfrm>
        </p:spPr>
        <p:txBody>
          <a:bodyPr/>
          <a:lstStyle/>
          <a:p>
            <a:r>
              <a:rPr lang="en-US" dirty="0" smtClean="0"/>
              <a:t>The Task</a:t>
            </a:r>
            <a:r>
              <a:rPr lang="en-US" dirty="0" smtClean="0"/>
              <a:t>: Create Mobile Application for managing employees in company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>
          <a:xfrm>
            <a:off x="415636" y="2841417"/>
            <a:ext cx="11514427" cy="3452703"/>
          </a:xfrm>
        </p:spPr>
        <p:txBody>
          <a:bodyPr>
            <a:noAutofit/>
          </a:bodyPr>
          <a:lstStyle/>
          <a:p>
            <a:r>
              <a:rPr lang="en-US" sz="1800" b="1" dirty="0" smtClean="0"/>
              <a:t>Hierarchy</a:t>
            </a:r>
            <a:r>
              <a:rPr lang="en-US" sz="1800" b="1" dirty="0"/>
              <a:t>:</a:t>
            </a:r>
          </a:p>
          <a:p>
            <a:r>
              <a:rPr lang="en-US" sz="1800" b="1" dirty="0" smtClean="0"/>
              <a:t>CEO</a:t>
            </a:r>
            <a:r>
              <a:rPr lang="en-US" sz="1800" b="1" dirty="0" smtClean="0"/>
              <a:t>, </a:t>
            </a:r>
            <a:r>
              <a:rPr lang="en-US" sz="1800" b="1" dirty="0" smtClean="0"/>
              <a:t>Delivery Director, Project Manager, Team Leader, Senior</a:t>
            </a:r>
            <a:r>
              <a:rPr lang="en-US" sz="1800" b="1" dirty="0" smtClean="0"/>
              <a:t>, </a:t>
            </a:r>
            <a:r>
              <a:rPr lang="en-US" sz="1800" b="1" dirty="0" smtClean="0"/>
              <a:t>Intermediate</a:t>
            </a:r>
            <a:r>
              <a:rPr lang="en-US" sz="1800" b="1" dirty="0" smtClean="0"/>
              <a:t>, </a:t>
            </a:r>
            <a:r>
              <a:rPr lang="en-US" sz="1800" b="1" dirty="0" smtClean="0"/>
              <a:t>Junior</a:t>
            </a:r>
            <a:r>
              <a:rPr lang="en-US" sz="1800" b="1" dirty="0" smtClean="0"/>
              <a:t>, </a:t>
            </a:r>
            <a:r>
              <a:rPr lang="en-US" sz="1800" b="1" dirty="0" smtClean="0"/>
              <a:t>Trainee</a:t>
            </a:r>
            <a:endParaRPr lang="en-US" sz="1800" b="1" dirty="0"/>
          </a:p>
          <a:p>
            <a:endParaRPr lang="en-US" sz="1800" b="1" dirty="0"/>
          </a:p>
          <a:p>
            <a:r>
              <a:rPr lang="en-US" sz="1800" b="1" dirty="0"/>
              <a:t>=&gt; Information about every </a:t>
            </a:r>
            <a:r>
              <a:rPr lang="en-US" sz="1800" b="1" dirty="0" smtClean="0"/>
              <a:t>employee – details, </a:t>
            </a:r>
            <a:r>
              <a:rPr lang="en-US" sz="1800" b="1" dirty="0" smtClean="0"/>
              <a:t>current project, it’s manager</a:t>
            </a:r>
            <a:endParaRPr lang="en-US" sz="1800" b="1" dirty="0"/>
          </a:p>
          <a:p>
            <a:r>
              <a:rPr lang="en-US" sz="1800" b="1" dirty="0"/>
              <a:t>=&gt; Add new employee, see and edit the existing ones</a:t>
            </a:r>
          </a:p>
          <a:p>
            <a:r>
              <a:rPr lang="en-US" sz="1800" b="1" dirty="0" smtClean="0"/>
              <a:t>=&gt; Create new project and assign Project Manager to it.</a:t>
            </a:r>
            <a:endParaRPr lang="en-US" sz="1800" b="1" dirty="0"/>
          </a:p>
          <a:p>
            <a:r>
              <a:rPr lang="en-US" sz="1800" b="1" dirty="0"/>
              <a:t>=&gt; See information about </a:t>
            </a:r>
            <a:r>
              <a:rPr lang="en-US" sz="1800" b="1" dirty="0" smtClean="0"/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9560" y="1066800"/>
            <a:ext cx="4221480" cy="55092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 public class Employee</a:t>
            </a:r>
          </a:p>
          <a:p>
            <a:r>
              <a:rPr lang="en-US" sz="1600" dirty="0"/>
              <a:t>    </a:t>
            </a:r>
            <a:r>
              <a:rPr lang="en-US" sz="1600" dirty="0" smtClean="0"/>
              <a:t>{</a:t>
            </a:r>
            <a:endParaRPr lang="en-US" sz="1600" dirty="0"/>
          </a:p>
          <a:p>
            <a:r>
              <a:rPr lang="en-US" sz="1600" dirty="0"/>
              <a:t>        </a:t>
            </a:r>
            <a:r>
              <a:rPr lang="en-US" sz="1600" b="1" dirty="0"/>
              <a:t>[PrimaryKey, </a:t>
            </a:r>
            <a:r>
              <a:rPr lang="en-US" sz="1600" b="1" dirty="0" smtClean="0"/>
              <a:t>Auto Increment]</a:t>
            </a:r>
            <a:endParaRPr lang="en-US" sz="1600" b="1" dirty="0"/>
          </a:p>
          <a:p>
            <a:r>
              <a:rPr lang="en-US" sz="1600" dirty="0"/>
              <a:t>        public int </a:t>
            </a:r>
            <a:r>
              <a:rPr lang="en-US" sz="1600" dirty="0" smtClean="0"/>
              <a:t>Id </a:t>
            </a:r>
            <a:r>
              <a:rPr lang="en-US" sz="1600" dirty="0"/>
              <a:t>{ get; set; }</a:t>
            </a:r>
          </a:p>
          <a:p>
            <a:r>
              <a:rPr lang="en-US" sz="1600" dirty="0"/>
              <a:t>        public string Name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dirty="0"/>
              <a:t>        public string Salary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dirty="0"/>
              <a:t>        public string City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dirty="0"/>
              <a:t>        public string Email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dirty="0"/>
              <a:t>        public string Phone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dirty="0"/>
              <a:t>        </a:t>
            </a:r>
            <a:r>
              <a:rPr lang="en-US" sz="1600" b="1" dirty="0"/>
              <a:t>[</a:t>
            </a:r>
            <a:r>
              <a:rPr lang="en-US" sz="1600" b="1" dirty="0" smtClean="0"/>
              <a:t>ForeignKey(</a:t>
            </a:r>
            <a:r>
              <a:rPr lang="en-US" sz="1600" b="1" dirty="0" err="1"/>
              <a:t>t</a:t>
            </a:r>
            <a:r>
              <a:rPr lang="en-US" sz="1600" b="1" dirty="0" err="1" smtClean="0"/>
              <a:t>ypeof</a:t>
            </a:r>
            <a:r>
              <a:rPr lang="en-US" sz="1600" b="1" dirty="0" smtClean="0"/>
              <a:t>(Position</a:t>
            </a:r>
            <a:r>
              <a:rPr lang="en-US" sz="1600" b="1" dirty="0"/>
              <a:t>))]</a:t>
            </a:r>
          </a:p>
          <a:p>
            <a:r>
              <a:rPr lang="en-US" sz="1600" dirty="0"/>
              <a:t>        public int PositionId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dirty="0"/>
              <a:t>        </a:t>
            </a:r>
            <a:r>
              <a:rPr lang="en-US" sz="1600" b="1" dirty="0"/>
              <a:t>[ManyToOne]</a:t>
            </a:r>
          </a:p>
          <a:p>
            <a:r>
              <a:rPr lang="en-US" sz="1600" dirty="0"/>
              <a:t>        public Position </a:t>
            </a:r>
            <a:r>
              <a:rPr lang="en-US" sz="1600" dirty="0"/>
              <a:t>Position</a:t>
            </a:r>
            <a:r>
              <a:rPr lang="en-US" sz="1600" dirty="0"/>
              <a:t>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dirty="0"/>
              <a:t>        </a:t>
            </a:r>
            <a:r>
              <a:rPr lang="en-US" sz="1600" b="1" dirty="0"/>
              <a:t>[ForeignKey(</a:t>
            </a:r>
            <a:r>
              <a:rPr lang="en-US" sz="1600" b="1" dirty="0" err="1"/>
              <a:t>typeof</a:t>
            </a:r>
            <a:r>
              <a:rPr lang="en-US" sz="1600" b="1" dirty="0"/>
              <a:t>(Project))]</a:t>
            </a:r>
          </a:p>
          <a:p>
            <a:r>
              <a:rPr lang="en-US" sz="1600" dirty="0"/>
              <a:t>        public int ProjectId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dirty="0"/>
              <a:t>        </a:t>
            </a:r>
            <a:r>
              <a:rPr lang="en-US" sz="1600" b="1" dirty="0"/>
              <a:t>[ManyToOne]</a:t>
            </a:r>
          </a:p>
          <a:p>
            <a:r>
              <a:rPr lang="en-US" sz="1600" dirty="0"/>
              <a:t>        public Project </a:t>
            </a:r>
            <a:r>
              <a:rPr lang="en-US" sz="1600" dirty="0"/>
              <a:t>Project</a:t>
            </a:r>
            <a:r>
              <a:rPr lang="en-US" sz="1600" dirty="0"/>
              <a:t>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dirty="0"/>
              <a:t>        </a:t>
            </a:r>
            <a:r>
              <a:rPr lang="en-US" sz="1600" b="1" dirty="0"/>
              <a:t>[ForeignKey(</a:t>
            </a:r>
            <a:r>
              <a:rPr lang="en-US" sz="1600" b="1" dirty="0" err="1"/>
              <a:t>typeof</a:t>
            </a:r>
            <a:r>
              <a:rPr lang="en-US" sz="1600" b="1" dirty="0"/>
              <a:t>(Employee))]</a:t>
            </a:r>
          </a:p>
          <a:p>
            <a:r>
              <a:rPr lang="en-US" sz="1600" dirty="0"/>
              <a:t>        public int </a:t>
            </a:r>
            <a:r>
              <a:rPr lang="en-US" sz="1600" dirty="0" smtClean="0"/>
              <a:t>ManagerId </a:t>
            </a:r>
            <a:r>
              <a:rPr lang="en-US" sz="1600" dirty="0"/>
              <a:t>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b="1" dirty="0"/>
              <a:t>        [OneToOne]</a:t>
            </a:r>
          </a:p>
          <a:p>
            <a:r>
              <a:rPr lang="en-US" sz="1600" dirty="0"/>
              <a:t>        public Employee Manager { get; set; }</a:t>
            </a:r>
          </a:p>
          <a:p>
            <a:r>
              <a:rPr lang="en-US" sz="1600" dirty="0"/>
              <a:t>    }</a:t>
            </a:r>
            <a:endParaRPr lang="en-US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6294120" y="4282916"/>
            <a:ext cx="5623560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 public class Position</a:t>
            </a:r>
          </a:p>
          <a:p>
            <a:r>
              <a:rPr lang="en-US" dirty="0"/>
              <a:t>    </a:t>
            </a:r>
            <a:r>
              <a:rPr lang="en-US" dirty="0" smtClean="0"/>
              <a:t>{</a:t>
            </a:r>
            <a:endParaRPr lang="en-US" dirty="0"/>
          </a:p>
          <a:p>
            <a:r>
              <a:rPr lang="en-US" dirty="0"/>
              <a:t>        </a:t>
            </a:r>
            <a:r>
              <a:rPr lang="en-US" b="1" dirty="0"/>
              <a:t>[PrimaryKey]</a:t>
            </a:r>
          </a:p>
          <a:p>
            <a:r>
              <a:rPr lang="en-US" dirty="0"/>
              <a:t>        public int Id { get; set; </a:t>
            </a:r>
            <a:r>
              <a:rPr lang="en-US" dirty="0" smtClean="0"/>
              <a:t>}</a:t>
            </a:r>
            <a:endParaRPr lang="en-US" dirty="0"/>
          </a:p>
          <a:p>
            <a:r>
              <a:rPr lang="en-US" dirty="0"/>
              <a:t>        public string Name { get; set; </a:t>
            </a:r>
            <a:r>
              <a:rPr lang="en-US" dirty="0" smtClean="0"/>
              <a:t>}</a:t>
            </a:r>
            <a:endParaRPr lang="en-US" dirty="0"/>
          </a:p>
          <a:p>
            <a:r>
              <a:rPr lang="en-US" b="1" dirty="0"/>
              <a:t>        [OneToMany]</a:t>
            </a:r>
          </a:p>
          <a:p>
            <a:r>
              <a:rPr lang="en-US" dirty="0"/>
              <a:t>        public List&lt;Employee&gt; Employees { get; set; }</a:t>
            </a:r>
          </a:p>
          <a:p>
            <a:r>
              <a:rPr lang="en-US" dirty="0"/>
              <a:t>    }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294120" y="1093797"/>
            <a:ext cx="4983480" cy="30469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 public class Project</a:t>
            </a:r>
          </a:p>
          <a:p>
            <a:r>
              <a:rPr lang="en-US" sz="1600" dirty="0"/>
              <a:t>    </a:t>
            </a:r>
            <a:r>
              <a:rPr lang="en-US" sz="1600" dirty="0" smtClean="0"/>
              <a:t>{</a:t>
            </a:r>
            <a:endParaRPr lang="en-US" sz="1600" dirty="0"/>
          </a:p>
          <a:p>
            <a:r>
              <a:rPr lang="en-US" sz="1600" b="1" dirty="0"/>
              <a:t>        [PrimaryKey, AutoIncrement]</a:t>
            </a:r>
          </a:p>
          <a:p>
            <a:r>
              <a:rPr lang="en-US" sz="1600" dirty="0"/>
              <a:t>        public int Id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dirty="0"/>
              <a:t>        public string Name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b="1" dirty="0"/>
              <a:t>        [ForeignKey(</a:t>
            </a:r>
            <a:r>
              <a:rPr lang="en-US" sz="1600" b="1" dirty="0" err="1"/>
              <a:t>typeof</a:t>
            </a:r>
            <a:r>
              <a:rPr lang="en-US" sz="1600" b="1" dirty="0"/>
              <a:t>(Employee))]</a:t>
            </a:r>
          </a:p>
          <a:p>
            <a:r>
              <a:rPr lang="en-US" sz="1600" dirty="0"/>
              <a:t>        public int ProjectManagerId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b="1" dirty="0"/>
              <a:t>        [ManyToOne]</a:t>
            </a:r>
          </a:p>
          <a:p>
            <a:r>
              <a:rPr lang="en-US" sz="1600" dirty="0"/>
              <a:t>        public Employee ProjectManager { get; set; </a:t>
            </a:r>
            <a:r>
              <a:rPr lang="en-US" sz="1600" dirty="0" smtClean="0"/>
              <a:t>}</a:t>
            </a:r>
            <a:endParaRPr lang="en-US" sz="1600" dirty="0"/>
          </a:p>
          <a:p>
            <a:r>
              <a:rPr lang="en-US" sz="1600" b="1" dirty="0"/>
              <a:t>        [OneToMany]</a:t>
            </a:r>
          </a:p>
          <a:p>
            <a:r>
              <a:rPr lang="en-US" sz="1600" dirty="0"/>
              <a:t>        public List&lt;Employee&gt; Employees { get; set; }</a:t>
            </a:r>
          </a:p>
          <a:p>
            <a:r>
              <a:rPr lang="en-US" sz="1600" dirty="0"/>
              <a:t>    }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5044439" y="347990"/>
            <a:ext cx="23839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DATABASE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09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3"/>
          <p:cNvSpPr txBox="1">
            <a:spLocks/>
          </p:cNvSpPr>
          <p:nvPr/>
        </p:nvSpPr>
        <p:spPr>
          <a:xfrm>
            <a:off x="342034" y="990600"/>
            <a:ext cx="11664604" cy="10223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200" b="1" dirty="0" smtClean="0"/>
              <a:t>Home Page</a:t>
            </a:r>
            <a:endParaRPr lang="uk-UA" sz="3200" b="1" dirty="0"/>
          </a:p>
        </p:txBody>
      </p:sp>
      <p:sp>
        <p:nvSpPr>
          <p:cNvPr id="10" name="Text Placeholder 1"/>
          <p:cNvSpPr txBox="1">
            <a:spLocks/>
          </p:cNvSpPr>
          <p:nvPr/>
        </p:nvSpPr>
        <p:spPr>
          <a:xfrm>
            <a:off x="370320" y="2012950"/>
            <a:ext cx="11521152" cy="11201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584" indent="-228584" algn="l" defTabSz="914332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 typeface="Tahoma" panose="020B060403050404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7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2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Tahoma" panose="020B0604030504040204" pitchFamily="34" charset="0"/>
              <a:buNone/>
            </a:pPr>
            <a:r>
              <a:rPr lang="en-US" sz="2400" dirty="0" smtClean="0"/>
              <a:t>Important Actions in this class:</a:t>
            </a:r>
          </a:p>
          <a:p>
            <a:pPr marL="0" indent="0" algn="just">
              <a:buFont typeface="Tahoma" panose="020B0604030504040204" pitchFamily="34" charset="0"/>
              <a:buNone/>
            </a:pPr>
            <a:r>
              <a:rPr lang="en-US" sz="2400" b="1" dirty="0" smtClean="0"/>
              <a:t>=&gt;Choosing which way the user want to continue – Employees or           Projects</a:t>
            </a:r>
            <a:endParaRPr lang="en-US" sz="2400" b="1" dirty="0" smtClean="0"/>
          </a:p>
        </p:txBody>
      </p:sp>
      <p:sp>
        <p:nvSpPr>
          <p:cNvPr id="11" name="Заголовок 3"/>
          <p:cNvSpPr txBox="1">
            <a:spLocks/>
          </p:cNvSpPr>
          <p:nvPr/>
        </p:nvSpPr>
        <p:spPr>
          <a:xfrm>
            <a:off x="457200" y="3575050"/>
            <a:ext cx="11664604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200" b="1" dirty="0" smtClean="0"/>
              <a:t>Employee and Positions Page</a:t>
            </a:r>
            <a:endParaRPr lang="uk-UA" sz="3200" b="1" dirty="0"/>
          </a:p>
        </p:txBody>
      </p:sp>
      <p:sp>
        <p:nvSpPr>
          <p:cNvPr id="12" name="Text Placeholder 1"/>
          <p:cNvSpPr txBox="1">
            <a:spLocks/>
          </p:cNvSpPr>
          <p:nvPr/>
        </p:nvSpPr>
        <p:spPr>
          <a:xfrm>
            <a:off x="427470" y="4842510"/>
            <a:ext cx="11521152" cy="1120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84" indent="-228584" algn="l" defTabSz="914332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 typeface="Tahoma" panose="020B060403050404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7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2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Tahoma" panose="020B0604030504040204" pitchFamily="34" charset="0"/>
              <a:buNone/>
            </a:pPr>
            <a:r>
              <a:rPr lang="en-US" sz="2400" smtClean="0"/>
              <a:t>Important Actions in this class:</a:t>
            </a:r>
          </a:p>
          <a:p>
            <a:pPr marL="0" indent="0" algn="just">
              <a:buFont typeface="Tahoma" panose="020B0604030504040204" pitchFamily="34" charset="0"/>
              <a:buNone/>
            </a:pPr>
            <a:r>
              <a:rPr lang="en-US" sz="2400" b="1" smtClean="0"/>
              <a:t>=&gt;Showing all employees with their position </a:t>
            </a:r>
            <a:endParaRPr 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3665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3"/>
          <p:cNvSpPr>
            <a:spLocks noGrp="1"/>
          </p:cNvSpPr>
          <p:nvPr>
            <p:ph type="title"/>
          </p:nvPr>
        </p:nvSpPr>
        <p:spPr>
          <a:xfrm>
            <a:off x="294986" y="736600"/>
            <a:ext cx="11664604" cy="1447800"/>
          </a:xfrm>
        </p:spPr>
        <p:txBody>
          <a:bodyPr/>
          <a:lstStyle/>
          <a:p>
            <a:pPr algn="just"/>
            <a:r>
              <a:rPr lang="en-US" sz="3200" b="1" dirty="0" smtClean="0"/>
              <a:t>Creating Employee Page</a:t>
            </a:r>
            <a:endParaRPr lang="uk-UA" sz="3200" b="1" dirty="0"/>
          </a:p>
        </p:txBody>
      </p:sp>
      <p:sp>
        <p:nvSpPr>
          <p:cNvPr id="11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62296" y="1870710"/>
            <a:ext cx="11521152" cy="1903730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dirty="0" smtClean="0"/>
              <a:t>Important Actions in this class:</a:t>
            </a:r>
          </a:p>
          <a:p>
            <a:pPr marL="0" indent="0" algn="just">
              <a:buNone/>
            </a:pPr>
            <a:r>
              <a:rPr lang="en-US" sz="2400" b="1" dirty="0" smtClean="0"/>
              <a:t>=&gt; using </a:t>
            </a:r>
            <a:r>
              <a:rPr lang="en-US" sz="2400" b="1" dirty="0"/>
              <a:t>class Bindable Picker for all necessary fields that is needed to pick value from available values </a:t>
            </a:r>
            <a:r>
              <a:rPr lang="en-US" sz="2400" b="1" dirty="0" smtClean="0"/>
              <a:t>(Positions, Projects, Managers)</a:t>
            </a:r>
          </a:p>
          <a:p>
            <a:pPr marL="0" indent="0" algn="just">
              <a:buNone/>
            </a:pPr>
            <a:r>
              <a:rPr lang="en-US" sz="2400" b="1" dirty="0" smtClean="0"/>
              <a:t>=&gt; Using Binding Context and saving the employee</a:t>
            </a:r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12" name="Заголовок 3"/>
          <p:cNvSpPr txBox="1">
            <a:spLocks/>
          </p:cNvSpPr>
          <p:nvPr/>
        </p:nvSpPr>
        <p:spPr>
          <a:xfrm>
            <a:off x="283932" y="4366260"/>
            <a:ext cx="11664604" cy="736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200" b="1" dirty="0" smtClean="0"/>
              <a:t>Employee Details Page</a:t>
            </a:r>
            <a:endParaRPr lang="uk-UA" sz="3200" b="1" dirty="0"/>
          </a:p>
        </p:txBody>
      </p:sp>
      <p:sp>
        <p:nvSpPr>
          <p:cNvPr id="13" name="Text Placeholder 1"/>
          <p:cNvSpPr txBox="1">
            <a:spLocks/>
          </p:cNvSpPr>
          <p:nvPr/>
        </p:nvSpPr>
        <p:spPr>
          <a:xfrm>
            <a:off x="283932" y="5102860"/>
            <a:ext cx="11521152" cy="1488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84" indent="-228584" algn="l" defTabSz="914332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 typeface="Tahoma" panose="020B060403050404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7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2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Tahoma" panose="020B0604030504040204" pitchFamily="34" charset="0"/>
              <a:buNone/>
            </a:pPr>
            <a:r>
              <a:rPr lang="en-US" sz="2400" dirty="0" smtClean="0"/>
              <a:t>Important Actions in this class:</a:t>
            </a:r>
          </a:p>
          <a:p>
            <a:pPr marL="0" indent="0" algn="just">
              <a:buFont typeface="Tahoma" panose="020B0604030504040204" pitchFamily="34" charset="0"/>
              <a:buNone/>
            </a:pPr>
            <a:r>
              <a:rPr lang="en-US" sz="2400" b="1" dirty="0" smtClean="0"/>
              <a:t>=&gt;Showing all details for an employee – Name, Email, Phone, Salary, Project, Manager</a:t>
            </a:r>
          </a:p>
          <a:p>
            <a:pPr marL="0" indent="0" algn="just">
              <a:buFont typeface="Tahoma" panose="020B060403050404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007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231256" y="722630"/>
            <a:ext cx="11664604" cy="1447800"/>
          </a:xfrm>
        </p:spPr>
        <p:txBody>
          <a:bodyPr/>
          <a:lstStyle/>
          <a:p>
            <a:pPr algn="just"/>
            <a:r>
              <a:rPr lang="en-US" sz="3200" b="1" dirty="0" smtClean="0"/>
              <a:t>Edit Employee Page</a:t>
            </a:r>
            <a:endParaRPr lang="uk-UA" sz="3200" b="1" dirty="0"/>
          </a:p>
        </p:txBody>
      </p:sp>
      <p:sp>
        <p:nvSpPr>
          <p:cNvPr id="5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22020" y="1875790"/>
            <a:ext cx="11521152" cy="1903730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2400" dirty="0" smtClean="0"/>
              <a:t>Important Actions in this class:</a:t>
            </a:r>
          </a:p>
          <a:p>
            <a:pPr marL="0" indent="0" algn="just">
              <a:buNone/>
            </a:pPr>
            <a:r>
              <a:rPr lang="en-US" sz="2400" b="1" dirty="0" smtClean="0"/>
              <a:t>=&gt;Creating all necessary fields that can have edit and bind them to current selected employee</a:t>
            </a:r>
          </a:p>
          <a:p>
            <a:pPr marL="0" indent="0" algn="just">
              <a:buNone/>
            </a:pPr>
            <a:r>
              <a:rPr lang="en-US" sz="2400" b="1" dirty="0" smtClean="0"/>
              <a:t>=&gt; Using Binding Context and saving edited information for the employee</a:t>
            </a:r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8" name="Заголовок 3"/>
          <p:cNvSpPr txBox="1">
            <a:spLocks/>
          </p:cNvSpPr>
          <p:nvPr/>
        </p:nvSpPr>
        <p:spPr>
          <a:xfrm>
            <a:off x="283932" y="4423410"/>
            <a:ext cx="11664604" cy="736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200" b="1" dirty="0" smtClean="0"/>
              <a:t>Projects Page</a:t>
            </a:r>
            <a:endParaRPr lang="uk-UA" sz="3200" b="1" dirty="0"/>
          </a:p>
        </p:txBody>
      </p:sp>
      <p:sp>
        <p:nvSpPr>
          <p:cNvPr id="9" name="Text Placeholder 1"/>
          <p:cNvSpPr txBox="1">
            <a:spLocks/>
          </p:cNvSpPr>
          <p:nvPr/>
        </p:nvSpPr>
        <p:spPr>
          <a:xfrm>
            <a:off x="283932" y="5160010"/>
            <a:ext cx="11521152" cy="1488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84" indent="-228584" algn="l" defTabSz="914332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 typeface="Tahoma" panose="020B060403050404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7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2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Tahoma" panose="020B0604030504040204" pitchFamily="34" charset="0"/>
              <a:buNone/>
            </a:pPr>
            <a:r>
              <a:rPr lang="en-US" sz="2400" dirty="0" smtClean="0"/>
              <a:t>Important Actions in this class:</a:t>
            </a:r>
          </a:p>
          <a:p>
            <a:pPr marL="0" indent="0" algn="just">
              <a:buFont typeface="Tahoma" panose="020B0604030504040204" pitchFamily="34" charset="0"/>
              <a:buNone/>
            </a:pPr>
            <a:r>
              <a:rPr lang="en-US" sz="2400" b="1" dirty="0" smtClean="0"/>
              <a:t>=&gt;Showing all available projects</a:t>
            </a:r>
          </a:p>
          <a:p>
            <a:pPr marL="0" indent="0" algn="just">
              <a:buFont typeface="Tahoma" panose="020B060403050404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03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92868" y="666750"/>
            <a:ext cx="11664604" cy="1447800"/>
          </a:xfrm>
        </p:spPr>
        <p:txBody>
          <a:bodyPr/>
          <a:lstStyle/>
          <a:p>
            <a:pPr algn="just"/>
            <a:r>
              <a:rPr lang="en-US" sz="3200" b="1" dirty="0" smtClean="0"/>
              <a:t>Project Create Page</a:t>
            </a:r>
            <a:endParaRPr lang="uk-UA" sz="3200" b="1" dirty="0"/>
          </a:p>
        </p:txBody>
      </p:sp>
      <p:sp>
        <p:nvSpPr>
          <p:cNvPr id="5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40782" y="1781810"/>
            <a:ext cx="11521152" cy="190373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 smtClean="0"/>
              <a:t>Important Actions in this class:</a:t>
            </a:r>
          </a:p>
          <a:p>
            <a:pPr marL="0" indent="0" algn="just">
              <a:buNone/>
            </a:pPr>
            <a:r>
              <a:rPr lang="en-US" sz="2400" b="1" dirty="0" smtClean="0"/>
              <a:t>=&gt; Add project by it’s name and picking a Project Manager with Biding Picker</a:t>
            </a:r>
          </a:p>
          <a:p>
            <a:pPr marL="0" indent="0" algn="just">
              <a:buNone/>
            </a:pPr>
            <a:r>
              <a:rPr lang="en-US" sz="2400" b="1" dirty="0" smtClean="0"/>
              <a:t>=&gt; </a:t>
            </a:r>
            <a:r>
              <a:rPr lang="en-US" sz="2400" b="1" dirty="0"/>
              <a:t>Using Binding Context and saving the </a:t>
            </a:r>
            <a:r>
              <a:rPr lang="en-US" sz="2400" b="1" dirty="0" smtClean="0"/>
              <a:t>project</a:t>
            </a:r>
            <a:endParaRPr lang="en-US" sz="2400" b="1" dirty="0"/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10" name="Заголовок 3"/>
          <p:cNvSpPr txBox="1">
            <a:spLocks/>
          </p:cNvSpPr>
          <p:nvPr/>
        </p:nvSpPr>
        <p:spPr>
          <a:xfrm>
            <a:off x="288118" y="3914140"/>
            <a:ext cx="11664604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3200" b="1" dirty="0" smtClean="0"/>
              <a:t>Project Details Page</a:t>
            </a:r>
            <a:endParaRPr lang="uk-UA" sz="3200" b="1" dirty="0"/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336032" y="5029200"/>
            <a:ext cx="11521152" cy="19037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84" indent="-228584" algn="l" defTabSz="914332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 typeface="Tahoma" panose="020B060403050404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7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2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Tahoma" panose="020B0604030504040204" pitchFamily="34" charset="0"/>
              <a:buNone/>
            </a:pPr>
            <a:r>
              <a:rPr lang="en-US" sz="2400" dirty="0" smtClean="0"/>
              <a:t>Important Actions in this class:</a:t>
            </a:r>
          </a:p>
          <a:p>
            <a:pPr marL="0" indent="0" algn="just">
              <a:buNone/>
            </a:pPr>
            <a:r>
              <a:rPr lang="en-US" sz="2400" b="1" dirty="0"/>
              <a:t>=&gt;Showing all details for an </a:t>
            </a:r>
            <a:r>
              <a:rPr lang="en-US" sz="2400" b="1" dirty="0" smtClean="0"/>
              <a:t>project </a:t>
            </a:r>
            <a:r>
              <a:rPr lang="en-US" sz="2400" b="1" dirty="0"/>
              <a:t>– </a:t>
            </a:r>
            <a:r>
              <a:rPr lang="en-US" sz="2400" b="1" dirty="0" smtClean="0"/>
              <a:t>Name and Project Manager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250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7" t="9895" r="63250" b="18230"/>
          <a:stretch/>
        </p:blipFill>
        <p:spPr bwMode="auto">
          <a:xfrm>
            <a:off x="285750" y="1104900"/>
            <a:ext cx="3276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6" t="13281" r="62884" b="18230"/>
          <a:stretch/>
        </p:blipFill>
        <p:spPr bwMode="auto">
          <a:xfrm>
            <a:off x="4210050" y="1104900"/>
            <a:ext cx="3486150" cy="5299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0" t="12759" r="63323" b="17709"/>
          <a:stretch/>
        </p:blipFill>
        <p:spPr bwMode="auto">
          <a:xfrm>
            <a:off x="8472220" y="1104900"/>
            <a:ext cx="3367355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689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730830" y="2766714"/>
            <a:ext cx="653255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/>
              <a:t>Demonstration</a:t>
            </a:r>
            <a:endParaRPr lang="bg-BG" sz="6600" b="1" dirty="0"/>
          </a:p>
        </p:txBody>
      </p:sp>
    </p:spTree>
    <p:extLst>
      <p:ext uri="{BB962C8B-B14F-4D97-AF65-F5344CB8AC3E}">
        <p14:creationId xmlns:p14="http://schemas.microsoft.com/office/powerpoint/2010/main" val="2455941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1251</TotalTime>
  <Words>580</Words>
  <Application>Microsoft Office PowerPoint</Application>
  <PresentationFormat>Custom</PresentationFormat>
  <Paragraphs>82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Тема Office</vt:lpstr>
      <vt:lpstr>1_Тема Office</vt:lpstr>
      <vt:lpstr>2_Тема Office</vt:lpstr>
      <vt:lpstr>Team: Nikolay Dimitrov, Alexander Milev, Stefan Vladkov, Elena Boydeva, Danail Batev</vt:lpstr>
      <vt:lpstr>The Task: Create Mobile Application for managing employees in company</vt:lpstr>
      <vt:lpstr>PowerPoint Presentation</vt:lpstr>
      <vt:lpstr>PowerPoint Presentation</vt:lpstr>
      <vt:lpstr>Creating Employee Page</vt:lpstr>
      <vt:lpstr>Edit Employee Page</vt:lpstr>
      <vt:lpstr>Project Create Page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Helena</dc:creator>
  <cp:lastModifiedBy>Helena</cp:lastModifiedBy>
  <cp:revision>96</cp:revision>
  <dcterms:created xsi:type="dcterms:W3CDTF">2015-09-10T13:48:25Z</dcterms:created>
  <dcterms:modified xsi:type="dcterms:W3CDTF">2016-03-23T22:31:48Z</dcterms:modified>
</cp:coreProperties>
</file>

<file path=docProps/thumbnail.jpeg>
</file>